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85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8858" y="-41167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713" y="-51515"/>
            <a:ext cx="6729211" cy="54789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062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64210" y="-404893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37089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2217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2217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996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996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94468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2217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772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6719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D52503-5CDF-5342-D3E4-5C3E14F9AA9F}"/>
              </a:ext>
            </a:extLst>
          </p:cNvPr>
          <p:cNvSpPr txBox="1"/>
          <p:nvPr/>
        </p:nvSpPr>
        <p:spPr>
          <a:xfrm>
            <a:off x="139486" y="619932"/>
            <a:ext cx="6486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u="sng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3806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23</Words>
  <Application>Microsoft Office PowerPoint</Application>
  <PresentationFormat>Custom</PresentationFormat>
  <Paragraphs>22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6</cp:revision>
  <dcterms:created xsi:type="dcterms:W3CDTF">2022-07-15T04:15:14Z</dcterms:created>
  <dcterms:modified xsi:type="dcterms:W3CDTF">2022-07-21T15:56:25Z</dcterms:modified>
</cp:coreProperties>
</file>